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291" r:id="rId4"/>
    <p:sldId id="292" r:id="rId5"/>
    <p:sldId id="293" r:id="rId6"/>
    <p:sldId id="287" r:id="rId7"/>
    <p:sldId id="288" r:id="rId8"/>
    <p:sldId id="289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0" autoAdjust="0"/>
    <p:restoredTop sz="94660"/>
  </p:normalViewPr>
  <p:slideViewPr>
    <p:cSldViewPr snapToGrid="0">
      <p:cViewPr varScale="1">
        <p:scale>
          <a:sx n="60" d="100"/>
          <a:sy n="60" d="100"/>
        </p:scale>
        <p:origin x="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 van der Weijden" userId="d5a97714-595f-41f7-a457-b8fe7f3b0d31" providerId="ADAL" clId="{26B1E765-F0D5-4869-81ED-BE09BFADB737}"/>
    <pc:docChg chg="modSld">
      <pc:chgData name="Emil van der Weijden" userId="d5a97714-595f-41f7-a457-b8fe7f3b0d31" providerId="ADAL" clId="{26B1E765-F0D5-4869-81ED-BE09BFADB737}" dt="2022-11-14T12:15:31.437" v="199" actId="20577"/>
      <pc:docMkLst>
        <pc:docMk/>
      </pc:docMkLst>
      <pc:sldChg chg="modSp mod">
        <pc:chgData name="Emil van der Weijden" userId="d5a97714-595f-41f7-a457-b8fe7f3b0d31" providerId="ADAL" clId="{26B1E765-F0D5-4869-81ED-BE09BFADB737}" dt="2022-11-14T12:15:31.437" v="199" actId="20577"/>
        <pc:sldMkLst>
          <pc:docMk/>
          <pc:sldMk cId="2133953839" sldId="293"/>
        </pc:sldMkLst>
        <pc:spChg chg="mod">
          <ac:chgData name="Emil van der Weijden" userId="d5a97714-595f-41f7-a457-b8fe7f3b0d31" providerId="ADAL" clId="{26B1E765-F0D5-4869-81ED-BE09BFADB737}" dt="2022-11-14T12:15:31.437" v="199" actId="20577"/>
          <ac:spMkLst>
            <pc:docMk/>
            <pc:sldMk cId="2133953839" sldId="29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238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0006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523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977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932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8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49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38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096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995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311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6CEA8-460E-469D-B827-F04BA7ABB90D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712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Les 5: leidinggeven en communiceren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Aansturen medewerkers </a:t>
            </a:r>
            <a:r>
              <a:rPr lang="nl-NL" dirty="0" err="1"/>
              <a:t>ALMDv</a:t>
            </a:r>
            <a:r>
              <a:rPr lang="nl-NL" dirty="0"/>
              <a:t> 33</a:t>
            </a:r>
          </a:p>
        </p:txBody>
      </p:sp>
    </p:spTree>
    <p:extLst>
      <p:ext uri="{BB962C8B-B14F-4D97-AF65-F5344CB8AC3E}">
        <p14:creationId xmlns:p14="http://schemas.microsoft.com/office/powerpoint/2010/main" val="3128927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210800" cy="4351338"/>
          </a:xfrm>
        </p:spPr>
        <p:txBody>
          <a:bodyPr>
            <a:norm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490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69088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4264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672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Communicatie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03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Gesprekken met medewerkers, waar gaan die over?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Gesprekken goed laten verlopen: beide partijen hebben een positieve ervaring </a:t>
            </a:r>
            <a:r>
              <a:rPr lang="nl-NL" b="1" dirty="0"/>
              <a:t>bij het gesprek. </a:t>
            </a:r>
            <a:r>
              <a:rPr lang="nl-NL" dirty="0"/>
              <a:t>Hoeft niet te betekenen dat je het met elkaar eens bent. Wat betekent een positieve ervaring dan wel?</a:t>
            </a:r>
          </a:p>
        </p:txBody>
      </p:sp>
    </p:spTree>
    <p:extLst>
      <p:ext uri="{BB962C8B-B14F-4D97-AF65-F5344CB8AC3E}">
        <p14:creationId xmlns:p14="http://schemas.microsoft.com/office/powerpoint/2010/main" val="328472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2018"/>
            <a:ext cx="10515600" cy="1325563"/>
          </a:xfrm>
        </p:spPr>
        <p:txBody>
          <a:bodyPr/>
          <a:lstStyle/>
          <a:p>
            <a:r>
              <a:rPr lang="nl-NL" dirty="0"/>
              <a:t>Communicatie sturen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9652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Gesprekken stuur je op 3 elementen:</a:t>
            </a:r>
          </a:p>
          <a:p>
            <a:pPr marL="514350" indent="-514350">
              <a:buAutoNum type="arabicPeriod"/>
            </a:pPr>
            <a:r>
              <a:rPr lang="nl-NL" dirty="0"/>
              <a:t>Relatie</a:t>
            </a:r>
          </a:p>
          <a:p>
            <a:pPr marL="514350" indent="-514350">
              <a:buAutoNum type="arabicPeriod"/>
            </a:pPr>
            <a:r>
              <a:rPr lang="nl-NL" dirty="0"/>
              <a:t>Proces</a:t>
            </a:r>
          </a:p>
          <a:p>
            <a:pPr marL="514350" indent="-514350">
              <a:buAutoNum type="arabicPeriod"/>
            </a:pPr>
            <a:r>
              <a:rPr lang="nl-NL" dirty="0"/>
              <a:t>Inhoud</a:t>
            </a:r>
          </a:p>
          <a:p>
            <a:pPr marL="514350" indent="-514350">
              <a:buAutoNum type="arabicPeriod"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/>
              <a:t>Een 4</a:t>
            </a:r>
            <a:r>
              <a:rPr lang="nl-NL" baseline="30000" dirty="0"/>
              <a:t>e</a:t>
            </a:r>
            <a:r>
              <a:rPr lang="nl-NL" dirty="0"/>
              <a:t> element is de context (zakelijk, formeel, informeel, omgeving etc.). De context bepaal je van tevoren.</a:t>
            </a:r>
          </a:p>
        </p:txBody>
      </p:sp>
    </p:spTree>
    <p:extLst>
      <p:ext uri="{BB962C8B-B14F-4D97-AF65-F5344CB8AC3E}">
        <p14:creationId xmlns:p14="http://schemas.microsoft.com/office/powerpoint/2010/main" val="4110286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76E08A4D-6B07-1A67-F2DC-452296B1C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429" y="1825625"/>
            <a:ext cx="668294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32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 sz="4100">
                <a:solidFill>
                  <a:srgbClr val="FFFFFF"/>
                </a:solidFill>
              </a:rPr>
              <a:t>Opdracht gesprek voorbereiden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dirty="0"/>
              <a:t>Bereid een gesprek voor dat jij als aansturend medewerker moet gaan voeren met een medewerker. </a:t>
            </a:r>
          </a:p>
          <a:p>
            <a:pPr marL="0" indent="0">
              <a:buNone/>
            </a:pPr>
            <a:r>
              <a:rPr lang="nl-NL" dirty="0"/>
              <a:t>1. Je kiest zelf wat voor gesprek het is en waar het over gaat. </a:t>
            </a:r>
          </a:p>
          <a:p>
            <a:pPr marL="0" indent="0">
              <a:buNone/>
            </a:pPr>
            <a:r>
              <a:rPr lang="nl-NL" dirty="0"/>
              <a:t>2. Beschrijf de aanleiding van het gesprek.</a:t>
            </a:r>
          </a:p>
          <a:p>
            <a:pPr marL="0" indent="0">
              <a:buNone/>
            </a:pPr>
            <a:r>
              <a:rPr lang="nl-NL" dirty="0"/>
              <a:t>3. Bereid het gesprek voor aan de hand van de vier aandachtspunten voor communicatie. Vat je voorbereiding samen </a:t>
            </a:r>
            <a:r>
              <a:rPr lang="nl-NL"/>
              <a:t>in een PP.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4. Je presenteert de voorbereiding. Klasgenoten geven feedback.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3953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7456714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961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8583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0215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8135501"/>
      </p:ext>
    </p:extLst>
  </p:cSld>
  <p:clrMapOvr>
    <a:masterClrMapping/>
  </p:clrMapOvr>
</p:sld>
</file>

<file path=ppt/theme/theme1.xml><?xml version="1.0" encoding="utf-8"?>
<a:theme xmlns:a="http://schemas.openxmlformats.org/drawingml/2006/main" name="pp zone leeg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 zone leeg</Template>
  <TotalTime>2252</TotalTime>
  <Words>171</Words>
  <Application>Microsoft Office PowerPoint</Application>
  <PresentationFormat>Breedbeeld</PresentationFormat>
  <Paragraphs>21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pp zone leeg</vt:lpstr>
      <vt:lpstr>Les 5: leidinggeven en communiceren</vt:lpstr>
      <vt:lpstr>Communicatie</vt:lpstr>
      <vt:lpstr>Communicatie sturen</vt:lpstr>
      <vt:lpstr>PowerPoint-presentatie</vt:lpstr>
      <vt:lpstr>Opdracht gesprek voorbereiden</vt:lpstr>
      <vt:lpstr>PowerPoint-presentatie</vt:lpstr>
      <vt:lpstr> </vt:lpstr>
      <vt:lpstr>PowerPoint-presentatie</vt:lpstr>
      <vt:lpstr> </vt:lpstr>
      <vt:lpstr>PowerPoint-presentatie</vt:lpstr>
      <vt:lpstr>PowerPoint-presentatie</vt:lpstr>
      <vt:lpstr>PowerPoint-presentatie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EHBD en Pathologie</dc:title>
  <dc:creator>Kimberley Borgerink</dc:creator>
  <cp:lastModifiedBy>Emil van der Weijden</cp:lastModifiedBy>
  <cp:revision>122</cp:revision>
  <dcterms:created xsi:type="dcterms:W3CDTF">2019-10-22T10:45:31Z</dcterms:created>
  <dcterms:modified xsi:type="dcterms:W3CDTF">2022-11-14T12:15:33Z</dcterms:modified>
</cp:coreProperties>
</file>